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6" r:id="rId3"/>
    <p:sldId id="257" r:id="rId4"/>
    <p:sldId id="263" r:id="rId5"/>
    <p:sldId id="264" r:id="rId6"/>
    <p:sldId id="258" r:id="rId7"/>
    <p:sldId id="259" r:id="rId8"/>
    <p:sldId id="260" r:id="rId9"/>
    <p:sldId id="261" r:id="rId10"/>
    <p:sldId id="262" r:id="rId11"/>
    <p:sldId id="265" r:id="rId12"/>
    <p:sldId id="268" r:id="rId13"/>
    <p:sldId id="269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06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1D726F4-96F8-4A4D-8A33-3CB8BF20FE0C}" type="datetimeFigureOut">
              <a:rPr lang="en-US" smtClean="0"/>
              <a:pPr/>
              <a:t>09/22/2014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E4816D9-9957-4BC3-A5E8-EDBB2BADA2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Wk0C6cU50Q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62000"/>
          </a:xfrm>
        </p:spPr>
        <p:txBody>
          <a:bodyPr/>
          <a:lstStyle/>
          <a:p>
            <a:pPr algn="ctr"/>
            <a:r>
              <a:rPr lang="en-US" dirty="0" smtClean="0"/>
              <a:t>Warm Up – Primary Source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4876800"/>
          </a:xfrm>
        </p:spPr>
        <p:txBody>
          <a:bodyPr/>
          <a:lstStyle/>
          <a:p>
            <a:r>
              <a:rPr lang="en-US" dirty="0" smtClean="0"/>
              <a:t>1) What background knowledge can you list regarding railroads in America?  2) What do you notice about the railroad system in America in 1900? </a:t>
            </a:r>
            <a:endParaRPr lang="en-US" dirty="0"/>
          </a:p>
        </p:txBody>
      </p:sp>
      <p:pic>
        <p:nvPicPr>
          <p:cNvPr id="2050" name="Picture 2" descr="http://www.classzone.com/cz/books/north_carolina_08/resources/images/chapter_maps/nc13_transcontr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8305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Who were the Robber Barons?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516582" cy="5486400"/>
          </a:xfrm>
        </p:spPr>
        <p:txBody>
          <a:bodyPr>
            <a:normAutofit/>
          </a:bodyPr>
          <a:lstStyle/>
          <a:p>
            <a:r>
              <a:rPr lang="en-US" dirty="0" smtClean="0"/>
              <a:t>Wealthy people who took advantage of American government policies</a:t>
            </a:r>
          </a:p>
          <a:p>
            <a:endParaRPr lang="en-US" dirty="0" smtClean="0"/>
          </a:p>
          <a:p>
            <a:r>
              <a:rPr lang="en-US" dirty="0" smtClean="0"/>
              <a:t>Land grants / Bribery of Congress</a:t>
            </a:r>
          </a:p>
          <a:p>
            <a:endParaRPr lang="en-US" dirty="0" smtClean="0"/>
          </a:p>
          <a:p>
            <a:r>
              <a:rPr lang="en-US" dirty="0" smtClean="0"/>
              <a:t>Big $$$$</a:t>
            </a:r>
          </a:p>
          <a:p>
            <a:endParaRPr lang="en-US" dirty="0" smtClean="0"/>
          </a:p>
          <a:p>
            <a:r>
              <a:rPr lang="en-US" dirty="0" smtClean="0"/>
              <a:t>Jay Gould &amp; Cornelius Vanderbilt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1600200"/>
            <a:ext cx="500742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22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62000"/>
            <a:ext cx="5486400" cy="579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63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08356"/>
            <a:ext cx="891540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was the Credit </a:t>
            </a:r>
            <a:r>
              <a:rPr lang="en-US" dirty="0" err="1" smtClean="0"/>
              <a:t>Mobilier</a:t>
            </a:r>
            <a:r>
              <a:rPr lang="en-US" dirty="0" smtClean="0"/>
              <a:t> Scandal?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838200"/>
            <a:ext cx="8915400" cy="2667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Credit </a:t>
            </a:r>
            <a:r>
              <a:rPr lang="en-US" dirty="0" err="1" smtClean="0"/>
              <a:t>Mobilier</a:t>
            </a:r>
            <a:r>
              <a:rPr lang="en-US" dirty="0" smtClean="0"/>
              <a:t> construction company created by Union Pacific</a:t>
            </a:r>
          </a:p>
          <a:p>
            <a:endParaRPr lang="en-US" dirty="0"/>
          </a:p>
          <a:p>
            <a:r>
              <a:rPr lang="en-US" dirty="0" smtClean="0"/>
              <a:t>They </a:t>
            </a:r>
            <a:r>
              <a:rPr lang="en-US" dirty="0"/>
              <a:t>hired &amp;</a:t>
            </a:r>
            <a:r>
              <a:rPr lang="en-US" dirty="0" smtClean="0"/>
              <a:t> </a:t>
            </a:r>
            <a:r>
              <a:rPr lang="en-US" dirty="0"/>
              <a:t>overpaid themselves to build their own </a:t>
            </a:r>
            <a:r>
              <a:rPr lang="en-US" dirty="0" smtClean="0"/>
              <a:t>railroad</a:t>
            </a:r>
          </a:p>
          <a:p>
            <a:endParaRPr lang="en-US" dirty="0"/>
          </a:p>
          <a:p>
            <a:r>
              <a:rPr lang="en-US" dirty="0" smtClean="0"/>
              <a:t>Congress given chance to buy shares of the company below market value</a:t>
            </a:r>
          </a:p>
          <a:p>
            <a:endParaRPr lang="en-US" dirty="0" smtClean="0"/>
          </a:p>
          <a:p>
            <a:r>
              <a:rPr lang="en-US" dirty="0" smtClean="0"/>
              <a:t>Led to investigation of Congress, losses for investors and distrust of politicians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517900"/>
            <a:ext cx="6324600" cy="386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19200"/>
            <a:ext cx="7639340" cy="60198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Promontory Point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12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Transcontinental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will be stopping the video to discuss some of the key points so be ready to be called on.</a:t>
            </a:r>
          </a:p>
          <a:p>
            <a:endParaRPr lang="en-US" dirty="0" smtClean="0"/>
          </a:p>
          <a:p>
            <a:r>
              <a:rPr lang="en-US" dirty="0" smtClean="0"/>
              <a:t>While you are watching:  You need to create an Annotated timeline highlighting the key events of the film.</a:t>
            </a:r>
          </a:p>
          <a:p>
            <a:endParaRPr lang="en-US" dirty="0"/>
          </a:p>
          <a:p>
            <a:pPr algn="ctr"/>
            <a:r>
              <a:rPr lang="en-US" dirty="0" smtClean="0"/>
              <a:t>A short quiz will follow the exam</a:t>
            </a:r>
            <a:endParaRPr lang="en-US" dirty="0"/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 ****There will be questions from this video on the exam so be sure to watch and pay attention****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Railroads and America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50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Railroads Link the Nation?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105400" y="1676400"/>
            <a:ext cx="4038600" cy="4718304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Pacific Railway Act </a:t>
            </a:r>
            <a:r>
              <a:rPr lang="en-US" dirty="0" smtClean="0"/>
              <a:t>was create to connect Omaha to Sacramento</a:t>
            </a:r>
          </a:p>
          <a:p>
            <a:endParaRPr lang="en-US" dirty="0" smtClean="0"/>
          </a:p>
          <a:p>
            <a:r>
              <a:rPr lang="en-US" dirty="0" smtClean="0"/>
              <a:t>2 companies given right to build- Union Pacific/ Central Pacific</a:t>
            </a:r>
          </a:p>
          <a:p>
            <a:endParaRPr lang="en-US" dirty="0"/>
          </a:p>
          <a:p>
            <a:r>
              <a:rPr lang="en-US" dirty="0" smtClean="0"/>
              <a:t>Creation was a race – each mile of track = $$ and land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4712368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34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Turn &amp; Talk:  1) What does this map tell us? 2)  Why do you think the blue line laid more track?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09800"/>
            <a:ext cx="8354803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95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09"/>
            <a:ext cx="571500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955" y="3581400"/>
            <a:ext cx="4520045" cy="3087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3600" y="609600"/>
            <a:ext cx="2743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Irish working on U.P. &amp; Chinese working on C.P.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Both groups were ostracized in cities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8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kind of challenges did they face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676400"/>
            <a:ext cx="4038600" cy="4718304"/>
          </a:xfrm>
        </p:spPr>
        <p:txBody>
          <a:bodyPr>
            <a:normAutofit/>
          </a:bodyPr>
          <a:lstStyle/>
          <a:p>
            <a:r>
              <a:rPr lang="en-US" dirty="0" smtClean="0"/>
              <a:t>Union Pacific (heading west from Omaha) –</a:t>
            </a:r>
          </a:p>
          <a:p>
            <a:pPr>
              <a:buNone/>
            </a:pPr>
            <a:r>
              <a:rPr lang="en-US" dirty="0" smtClean="0"/>
              <a:t> Scorching temps &amp; Natives</a:t>
            </a:r>
          </a:p>
          <a:p>
            <a:endParaRPr lang="en-US" dirty="0"/>
          </a:p>
          <a:p>
            <a:r>
              <a:rPr lang="en-US" dirty="0" smtClean="0"/>
              <a:t>Central Pacific (heading east from Sacramento) –</a:t>
            </a:r>
          </a:p>
          <a:p>
            <a:pPr>
              <a:buNone/>
            </a:pPr>
            <a:r>
              <a:rPr lang="en-US" dirty="0" smtClean="0"/>
              <a:t> Mountains were in the way 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33600"/>
            <a:ext cx="5180305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09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Federal Land Grants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038600" cy="4718304"/>
          </a:xfrm>
        </p:spPr>
        <p:txBody>
          <a:bodyPr/>
          <a:lstStyle/>
          <a:p>
            <a:r>
              <a:rPr lang="en-US" dirty="0" smtClean="0"/>
              <a:t>Meant to encourage construction</a:t>
            </a:r>
          </a:p>
          <a:p>
            <a:endParaRPr lang="en-US" dirty="0"/>
          </a:p>
          <a:p>
            <a:r>
              <a:rPr lang="en-US" dirty="0" smtClean="0"/>
              <a:t>Gave land to rail companies</a:t>
            </a:r>
          </a:p>
          <a:p>
            <a:endParaRPr lang="en-US" dirty="0"/>
          </a:p>
          <a:p>
            <a:r>
              <a:rPr lang="en-US" dirty="0" smtClean="0"/>
              <a:t>Sold land – use $$ for more rails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524000"/>
            <a:ext cx="5257800" cy="4537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5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Railroads were Big Business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809624"/>
            <a:ext cx="8229600" cy="4876800"/>
          </a:xfrm>
        </p:spPr>
        <p:txBody>
          <a:bodyPr/>
          <a:lstStyle/>
          <a:p>
            <a:r>
              <a:rPr lang="en-US" dirty="0" smtClean="0"/>
              <a:t>Nation’s 1</a:t>
            </a:r>
            <a:r>
              <a:rPr lang="en-US" baseline="30000" dirty="0" smtClean="0"/>
              <a:t>st</a:t>
            </a:r>
            <a:r>
              <a:rPr lang="en-US" dirty="0" smtClean="0"/>
              <a:t> big business</a:t>
            </a:r>
          </a:p>
          <a:p>
            <a:r>
              <a:rPr lang="en-US" dirty="0" smtClean="0"/>
              <a:t>Lots of employees, large cost/profit</a:t>
            </a:r>
          </a:p>
          <a:p>
            <a:r>
              <a:rPr lang="en-US" dirty="0" smtClean="0"/>
              <a:t>***1</a:t>
            </a:r>
            <a:r>
              <a:rPr lang="en-US" baseline="30000" dirty="0" smtClean="0"/>
              <a:t>st</a:t>
            </a:r>
            <a:r>
              <a:rPr lang="en-US" dirty="0" smtClean="0"/>
              <a:t> American industry to have Gov’t Regulation, Labor Unions, Pensions etc.***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7924800" cy="423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4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Why are the railroads so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524000"/>
            <a:ext cx="4419600" cy="486765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Expansion and Connection</a:t>
            </a:r>
          </a:p>
          <a:p>
            <a:endParaRPr lang="en-US" dirty="0"/>
          </a:p>
          <a:p>
            <a:r>
              <a:rPr lang="en-US" dirty="0"/>
              <a:t>N</a:t>
            </a:r>
            <a:r>
              <a:rPr lang="en-US" dirty="0" smtClean="0"/>
              <a:t>ew markets for goods = industrial growth</a:t>
            </a:r>
          </a:p>
          <a:p>
            <a:endParaRPr lang="en-US" dirty="0"/>
          </a:p>
          <a:p>
            <a:r>
              <a:rPr lang="en-US" dirty="0" smtClean="0"/>
              <a:t>New industries (Florida tourism)</a:t>
            </a:r>
          </a:p>
          <a:p>
            <a:endParaRPr lang="en-US" dirty="0"/>
          </a:p>
          <a:p>
            <a:r>
              <a:rPr lang="en-US" dirty="0" smtClean="0"/>
              <a:t>Travel Time</a:t>
            </a:r>
          </a:p>
          <a:p>
            <a:endParaRPr lang="en-US" dirty="0"/>
          </a:p>
          <a:p>
            <a:r>
              <a:rPr lang="en-US" dirty="0" smtClean="0"/>
              <a:t>Time Zones (safety)</a:t>
            </a:r>
            <a:endParaRPr lang="en-US" dirty="0"/>
          </a:p>
        </p:txBody>
      </p:sp>
      <p:pic>
        <p:nvPicPr>
          <p:cNvPr id="5122" name="Picture 2" descr="http://static.images.ravensburger.de/images/produktseiten/1024/05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057400"/>
            <a:ext cx="4943475" cy="3743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935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411</TotalTime>
  <Words>387</Words>
  <Application>Microsoft Office PowerPoint</Application>
  <PresentationFormat>On-screen Show (4:3)</PresentationFormat>
  <Paragraphs>66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Clarity</vt:lpstr>
      <vt:lpstr>Warm Up – Primary Source Analysis</vt:lpstr>
      <vt:lpstr>Railroads and America</vt:lpstr>
      <vt:lpstr>How did Railroads Link the Nation?</vt:lpstr>
      <vt:lpstr>Turn &amp; Talk:  1) What does this map tell us? 2)  Why do you think the blue line laid more track?</vt:lpstr>
      <vt:lpstr>PowerPoint Presentation</vt:lpstr>
      <vt:lpstr>What kind of challenges did they face</vt:lpstr>
      <vt:lpstr>Federal Land Grants</vt:lpstr>
      <vt:lpstr>Railroads were Big Business</vt:lpstr>
      <vt:lpstr>Why are the railroads so important?</vt:lpstr>
      <vt:lpstr>Who were the Robber Barons?</vt:lpstr>
      <vt:lpstr>PowerPoint Presentation</vt:lpstr>
      <vt:lpstr>What was the Credit Mobilier Scandal?</vt:lpstr>
      <vt:lpstr>Promontory Point</vt:lpstr>
      <vt:lpstr>Transcontinental Video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Railroads and America</dc:title>
  <dc:creator>Mcdonald, Damien L.</dc:creator>
  <cp:lastModifiedBy>Mcdonald, Damien L.</cp:lastModifiedBy>
  <cp:revision>19</cp:revision>
  <dcterms:created xsi:type="dcterms:W3CDTF">2012-09-20T11:15:03Z</dcterms:created>
  <dcterms:modified xsi:type="dcterms:W3CDTF">2014-09-22T16:32:43Z</dcterms:modified>
</cp:coreProperties>
</file>